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  <p:sldMasterId id="2147483741" r:id="rId5"/>
  </p:sldMasterIdLst>
  <p:notesMasterIdLst>
    <p:notesMasterId r:id="rId18"/>
  </p:notesMasterIdLst>
  <p:handoutMasterIdLst>
    <p:handoutMasterId r:id="rId19"/>
  </p:handoutMasterIdLst>
  <p:sldIdLst>
    <p:sldId id="298" r:id="rId6"/>
    <p:sldId id="330" r:id="rId7"/>
    <p:sldId id="294" r:id="rId8"/>
    <p:sldId id="327" r:id="rId9"/>
    <p:sldId id="306" r:id="rId10"/>
    <p:sldId id="328" r:id="rId11"/>
    <p:sldId id="297" r:id="rId12"/>
    <p:sldId id="313" r:id="rId13"/>
    <p:sldId id="329" r:id="rId14"/>
    <p:sldId id="319" r:id="rId15"/>
    <p:sldId id="263" r:id="rId16"/>
    <p:sldId id="331" r:id="rId17"/>
  </p:sldIdLst>
  <p:sldSz cx="9144000" cy="5143500" type="screen16x9"/>
  <p:notesSz cx="7010400" cy="92964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84754E"/>
    <a:srgbClr val="14233C"/>
    <a:srgbClr val="FFFFFF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6D99F-5BD5-4113-AA53-FACB8C34820E}" v="21" dt="2019-04-11T11:46:04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83197" autoAdjust="0"/>
  </p:normalViewPr>
  <p:slideViewPr>
    <p:cSldViewPr snapToGrid="0">
      <p:cViewPr varScale="1">
        <p:scale>
          <a:sx n="113" d="100"/>
          <a:sy n="113" d="100"/>
        </p:scale>
        <p:origin x="801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napToGrid="0" showGuides="1">
      <p:cViewPr varScale="1">
        <p:scale>
          <a:sx n="135" d="100"/>
          <a:sy n="135" d="100"/>
        </p:scale>
        <p:origin x="46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vina Choo" userId="ebc92a49-e838-40f4-b819-78c1e8e54e47" providerId="ADAL" clId="{3376D99F-5BD5-4113-AA53-FACB8C34820E}"/>
    <pc:docChg chg="undo addSld modSld">
      <pc:chgData name="Jovina Choo" userId="ebc92a49-e838-40f4-b819-78c1e8e54e47" providerId="ADAL" clId="{3376D99F-5BD5-4113-AA53-FACB8C34820E}" dt="2019-04-11T11:46:04.529" v="20" actId="20577"/>
      <pc:docMkLst>
        <pc:docMk/>
      </pc:docMkLst>
      <pc:sldChg chg="addSp delSp modSp add">
        <pc:chgData name="Jovina Choo" userId="ebc92a49-e838-40f4-b819-78c1e8e54e47" providerId="ADAL" clId="{3376D99F-5BD5-4113-AA53-FACB8C34820E}" dt="2019-04-11T11:46:04.529" v="20" actId="20577"/>
        <pc:sldMkLst>
          <pc:docMk/>
          <pc:sldMk cId="494331725" sldId="331"/>
        </pc:sldMkLst>
        <pc:spChg chg="del">
          <ac:chgData name="Jovina Choo" userId="ebc92a49-e838-40f4-b819-78c1e8e54e47" providerId="ADAL" clId="{3376D99F-5BD5-4113-AA53-FACB8C34820E}" dt="2019-04-11T11:44:08.221" v="1"/>
          <ac:spMkLst>
            <pc:docMk/>
            <pc:sldMk cId="494331725" sldId="331"/>
            <ac:spMk id="2" creationId="{A7244676-A7D6-4FEC-B188-505A68D71EBB}"/>
          </ac:spMkLst>
        </pc:spChg>
        <pc:spChg chg="del">
          <ac:chgData name="Jovina Choo" userId="ebc92a49-e838-40f4-b819-78c1e8e54e47" providerId="ADAL" clId="{3376D99F-5BD5-4113-AA53-FACB8C34820E}" dt="2019-04-11T11:44:08.221" v="1"/>
          <ac:spMkLst>
            <pc:docMk/>
            <pc:sldMk cId="494331725" sldId="331"/>
            <ac:spMk id="3" creationId="{6BBF4766-5049-412C-8116-6324F065498E}"/>
          </ac:spMkLst>
        </pc:spChg>
        <pc:spChg chg="add del">
          <ac:chgData name="Jovina Choo" userId="ebc92a49-e838-40f4-b819-78c1e8e54e47" providerId="ADAL" clId="{3376D99F-5BD5-4113-AA53-FACB8C34820E}" dt="2019-04-11T11:44:13.033" v="3"/>
          <ac:spMkLst>
            <pc:docMk/>
            <pc:sldMk cId="494331725" sldId="331"/>
            <ac:spMk id="4" creationId="{366EF043-4378-4815-A071-1275D4F88041}"/>
          </ac:spMkLst>
        </pc:spChg>
        <pc:spChg chg="add mod">
          <ac:chgData name="Jovina Choo" userId="ebc92a49-e838-40f4-b819-78c1e8e54e47" providerId="ADAL" clId="{3376D99F-5BD5-4113-AA53-FACB8C34820E}" dt="2019-04-11T11:46:04.529" v="20" actId="20577"/>
          <ac:spMkLst>
            <pc:docMk/>
            <pc:sldMk cId="494331725" sldId="331"/>
            <ac:spMk id="5" creationId="{DF8A3536-6FD2-44EF-8418-3335FBBCA076}"/>
          </ac:spMkLst>
        </pc:spChg>
        <pc:spChg chg="add mod">
          <ac:chgData name="Jovina Choo" userId="ebc92a49-e838-40f4-b819-78c1e8e54e47" providerId="ADAL" clId="{3376D99F-5BD5-4113-AA53-FACB8C34820E}" dt="2019-04-11T11:45:58.320" v="19" actId="1076"/>
          <ac:spMkLst>
            <pc:docMk/>
            <pc:sldMk cId="494331725" sldId="331"/>
            <ac:spMk id="6" creationId="{1976E5C5-69AB-4345-8D5A-ECD03A8AC3E8}"/>
          </ac:spMkLst>
        </pc:spChg>
        <pc:picChg chg="add mod">
          <ac:chgData name="Jovina Choo" userId="ebc92a49-e838-40f4-b819-78c1e8e54e47" providerId="ADAL" clId="{3376D99F-5BD5-4113-AA53-FACB8C34820E}" dt="2019-04-11T11:45:12.587" v="12" actId="1076"/>
          <ac:picMkLst>
            <pc:docMk/>
            <pc:sldMk cId="494331725" sldId="331"/>
            <ac:picMk id="7" creationId="{1A9BC062-5A38-411C-8447-893BCCB236CF}"/>
          </ac:picMkLst>
        </pc:picChg>
        <pc:picChg chg="add del">
          <ac:chgData name="Jovina Choo" userId="ebc92a49-e838-40f4-b819-78c1e8e54e47" providerId="ADAL" clId="{3376D99F-5BD5-4113-AA53-FACB8C34820E}" dt="2019-04-11T11:44:13.033" v="3"/>
          <ac:picMkLst>
            <pc:docMk/>
            <pc:sldMk cId="494331725" sldId="331"/>
            <ac:picMk id="1026" creationId="{64F81676-0CC1-40DB-ACAD-CF020E92A228}"/>
          </ac:picMkLst>
        </pc:picChg>
      </pc:sldChg>
    </pc:docChg>
  </pc:docChgLst>
  <pc:docChgLst>
    <pc:chgData name="Jovina Choo" userId="S::jovina.choo@olympic.org::ebc92a49-e838-40f4-b819-78c1e8e54e47" providerId="AD" clId="Web-{DD6BD62E-756F-B6B7-983F-C4350D4E4874}"/>
    <pc:docChg chg="modSld">
      <pc:chgData name="Jovina Choo" userId="S::jovina.choo@olympic.org::ebc92a49-e838-40f4-b819-78c1e8e54e47" providerId="AD" clId="Web-{DD6BD62E-756F-B6B7-983F-C4350D4E4874}" dt="2019-04-11T11:01:12.056" v="94" actId="20577"/>
      <pc:docMkLst>
        <pc:docMk/>
      </pc:docMkLst>
      <pc:sldChg chg="modSp">
        <pc:chgData name="Jovina Choo" userId="S::jovina.choo@olympic.org::ebc92a49-e838-40f4-b819-78c1e8e54e47" providerId="AD" clId="Web-{DD6BD62E-756F-B6B7-983F-C4350D4E4874}" dt="2019-04-11T10:59:15.931" v="29" actId="20577"/>
        <pc:sldMkLst>
          <pc:docMk/>
          <pc:sldMk cId="3886541703" sldId="294"/>
        </pc:sldMkLst>
        <pc:spChg chg="mod">
          <ac:chgData name="Jovina Choo" userId="S::jovina.choo@olympic.org::ebc92a49-e838-40f4-b819-78c1e8e54e47" providerId="AD" clId="Web-{DD6BD62E-756F-B6B7-983F-C4350D4E4874}" dt="2019-04-11T10:59:15.931" v="29" actId="20577"/>
          <ac:spMkLst>
            <pc:docMk/>
            <pc:sldMk cId="3886541703" sldId="294"/>
            <ac:spMk id="5" creationId="{D4982C30-5E28-A941-8E9C-3345A3BB758D}"/>
          </ac:spMkLst>
        </pc:spChg>
      </pc:sldChg>
      <pc:sldChg chg="modSp">
        <pc:chgData name="Jovina Choo" userId="S::jovina.choo@olympic.org::ebc92a49-e838-40f4-b819-78c1e8e54e47" providerId="AD" clId="Web-{DD6BD62E-756F-B6B7-983F-C4350D4E4874}" dt="2019-04-11T11:00:31.728" v="76" actId="20577"/>
        <pc:sldMkLst>
          <pc:docMk/>
          <pc:sldMk cId="2549170480" sldId="297"/>
        </pc:sldMkLst>
        <pc:spChg chg="mod">
          <ac:chgData name="Jovina Choo" userId="S::jovina.choo@olympic.org::ebc92a49-e838-40f4-b819-78c1e8e54e47" providerId="AD" clId="Web-{DD6BD62E-756F-B6B7-983F-C4350D4E4874}" dt="2019-04-11T11:00:04.541" v="58" actId="20577"/>
          <ac:spMkLst>
            <pc:docMk/>
            <pc:sldMk cId="2549170480" sldId="297"/>
            <ac:spMk id="7" creationId="{0C8F2CEF-99D9-7E44-BE8A-13A2D4C28D85}"/>
          </ac:spMkLst>
        </pc:spChg>
        <pc:spChg chg="mod">
          <ac:chgData name="Jovina Choo" userId="S::jovina.choo@olympic.org::ebc92a49-e838-40f4-b819-78c1e8e54e47" providerId="AD" clId="Web-{DD6BD62E-756F-B6B7-983F-C4350D4E4874}" dt="2019-04-11T11:00:31.728" v="76" actId="20577"/>
          <ac:spMkLst>
            <pc:docMk/>
            <pc:sldMk cId="2549170480" sldId="297"/>
            <ac:spMk id="8" creationId="{30DC01CA-1EDB-9047-BFE5-0E034D52B20C}"/>
          </ac:spMkLst>
        </pc:spChg>
      </pc:sldChg>
      <pc:sldChg chg="modSp">
        <pc:chgData name="Jovina Choo" userId="S::jovina.choo@olympic.org::ebc92a49-e838-40f4-b819-78c1e8e54e47" providerId="AD" clId="Web-{DD6BD62E-756F-B6B7-983F-C4350D4E4874}" dt="2019-04-11T11:00:57.635" v="80" actId="20577"/>
        <pc:sldMkLst>
          <pc:docMk/>
          <pc:sldMk cId="3979637631" sldId="313"/>
        </pc:sldMkLst>
        <pc:spChg chg="mod">
          <ac:chgData name="Jovina Choo" userId="S::jovina.choo@olympic.org::ebc92a49-e838-40f4-b819-78c1e8e54e47" providerId="AD" clId="Web-{DD6BD62E-756F-B6B7-983F-C4350D4E4874}" dt="2019-04-11T11:00:44.478" v="77" actId="20577"/>
          <ac:spMkLst>
            <pc:docMk/>
            <pc:sldMk cId="3979637631" sldId="313"/>
            <ac:spMk id="3" creationId="{D3D813D9-30E2-CC4E-BAB5-BEC846498E85}"/>
          </ac:spMkLst>
        </pc:spChg>
        <pc:spChg chg="mod">
          <ac:chgData name="Jovina Choo" userId="S::jovina.choo@olympic.org::ebc92a49-e838-40f4-b819-78c1e8e54e47" providerId="AD" clId="Web-{DD6BD62E-756F-B6B7-983F-C4350D4E4874}" dt="2019-04-11T11:00:57.635" v="80" actId="20577"/>
          <ac:spMkLst>
            <pc:docMk/>
            <pc:sldMk cId="3979637631" sldId="313"/>
            <ac:spMk id="4" creationId="{0FC79B7D-2B5A-3246-9111-904A733EB3F1}"/>
          </ac:spMkLst>
        </pc:spChg>
      </pc:sldChg>
      <pc:sldChg chg="modSp">
        <pc:chgData name="Jovina Choo" userId="S::jovina.choo@olympic.org::ebc92a49-e838-40f4-b819-78c1e8e54e47" providerId="AD" clId="Web-{DD6BD62E-756F-B6B7-983F-C4350D4E4874}" dt="2019-04-11T10:59:42.902" v="40" actId="20577"/>
        <pc:sldMkLst>
          <pc:docMk/>
          <pc:sldMk cId="2784253799" sldId="327"/>
        </pc:sldMkLst>
        <pc:spChg chg="mod">
          <ac:chgData name="Jovina Choo" userId="S::jovina.choo@olympic.org::ebc92a49-e838-40f4-b819-78c1e8e54e47" providerId="AD" clId="Web-{DD6BD62E-756F-B6B7-983F-C4350D4E4874}" dt="2019-04-11T10:59:42.902" v="40" actId="20577"/>
          <ac:spMkLst>
            <pc:docMk/>
            <pc:sldMk cId="2784253799" sldId="327"/>
            <ac:spMk id="2" creationId="{02190FA4-0EE8-FD4F-B562-43FDA96FA137}"/>
          </ac:spMkLst>
        </pc:spChg>
      </pc:sldChg>
      <pc:sldChg chg="modSp">
        <pc:chgData name="Jovina Choo" userId="S::jovina.choo@olympic.org::ebc92a49-e838-40f4-b819-78c1e8e54e47" providerId="AD" clId="Web-{DD6BD62E-756F-B6B7-983F-C4350D4E4874}" dt="2019-04-11T11:01:12.056" v="94" actId="20577"/>
        <pc:sldMkLst>
          <pc:docMk/>
          <pc:sldMk cId="4077472860" sldId="329"/>
        </pc:sldMkLst>
        <pc:spChg chg="mod">
          <ac:chgData name="Jovina Choo" userId="S::jovina.choo@olympic.org::ebc92a49-e838-40f4-b819-78c1e8e54e47" providerId="AD" clId="Web-{DD6BD62E-756F-B6B7-983F-C4350D4E4874}" dt="2019-04-11T11:01:12.056" v="94" actId="20577"/>
          <ac:spMkLst>
            <pc:docMk/>
            <pc:sldMk cId="4077472860" sldId="329"/>
            <ac:spMk id="2" creationId="{0E1FE11D-EA35-E64A-B448-B25C99304707}"/>
          </ac:spMkLst>
        </pc:spChg>
      </pc:sldChg>
      <pc:sldChg chg="modSp">
        <pc:chgData name="Jovina Choo" userId="S::jovina.choo@olympic.org::ebc92a49-e838-40f4-b819-78c1e8e54e47" providerId="AD" clId="Web-{DD6BD62E-756F-B6B7-983F-C4350D4E4874}" dt="2019-04-11T10:59:00.369" v="23" actId="20577"/>
        <pc:sldMkLst>
          <pc:docMk/>
          <pc:sldMk cId="2645759267" sldId="330"/>
        </pc:sldMkLst>
        <pc:spChg chg="mod">
          <ac:chgData name="Jovina Choo" userId="S::jovina.choo@olympic.org::ebc92a49-e838-40f4-b819-78c1e8e54e47" providerId="AD" clId="Web-{DD6BD62E-756F-B6B7-983F-C4350D4E4874}" dt="2019-04-11T10:59:00.369" v="23" actId="20577"/>
          <ac:spMkLst>
            <pc:docMk/>
            <pc:sldMk cId="2645759267" sldId="330"/>
            <ac:spMk id="2" creationId="{3868FBD6-F3F6-DE45-97B1-5D374FC884D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4E0EFC-5A8D-6F43-A5B4-D0CBBD64CD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B4DE7-80FC-334D-BF30-742AA8E84C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351042-DAE2-C743-8D07-F589B45E75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8470C-1ECA-F547-BC63-CCB4A486C5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2E73D3-3B2A-B241-A495-A5B1849D02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AB9D1-C2B2-2545-BD19-B4F0256668EE}" type="datetimeFigureOut">
              <a:rPr lang="en-US" smtClean="0"/>
              <a:t>4/11/2019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70605C-8514-4D16-96AF-23BD4EE1C572}" type="datetimeFigureOut">
              <a:rPr lang="en-AU" smtClean="0"/>
              <a:t>11/04/2019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5732DD-E36D-4A92-AB6D-AB0C61D25A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1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732DD-E36D-4A92-AB6D-AB0C61D25A3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95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732DD-E36D-4A92-AB6D-AB0C61D25A3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48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5732DD-E36D-4A92-AB6D-AB0C61D25A3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65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_Sl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F133F3F-F8CF-E548-A6DB-2919D97888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02000" y="1401750"/>
            <a:ext cx="2340000" cy="23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Logo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032941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714EA31-37C1-B64D-8936-552846A8FE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6137672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0ED794A2-DEF0-9041-998F-D8F6F34590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66742" y="432001"/>
            <a:ext cx="2307981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CA2D8BA-A23B-424C-B650-886BE3DCE0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66285" y="1711799"/>
            <a:ext cx="2308622" cy="2999699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28977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4227A7C-6ACB-6146-B7F8-C61E4111FA7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1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ADCBF330-58EF-3440-A858-DE3E6C704F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1520" y="432759"/>
            <a:ext cx="3701562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70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0C23817-B68A-214C-8806-332C85E81F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1521" y="1712120"/>
            <a:ext cx="3701654" cy="2998621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53585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1E2AC17A-D7BC-BE46-B000-AD51855A2C6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572001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D93E351E-9EBB-BA4C-A576-D54305A977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32357" y="432001"/>
            <a:ext cx="3701562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70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57C273C-ADAC-E940-AE1F-111F0FD90D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2358" y="1711801"/>
            <a:ext cx="3701653" cy="2999698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4593152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4">
            <a:extLst>
              <a:ext uri="{FF2B5EF4-FFF2-40B4-BE49-F238E27FC236}">
                <a16:creationId xmlns:a16="http://schemas.microsoft.com/office/drawing/2014/main" id="{11526C85-26AF-6C4F-BF78-E71FFBD4F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2227" y="432758"/>
            <a:ext cx="2390642" cy="19540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5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0118121-B09D-0E44-A66C-B4218C61F66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26162" y="432759"/>
            <a:ext cx="5447109" cy="43482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4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8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33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772446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FDA1EF4-0696-AA4E-BD40-BA613723B99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3006329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C2CBFBAC-0DE8-E14A-9C03-4E7418F1D0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34961" y="432001"/>
            <a:ext cx="5086350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5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320C28D-B910-D145-BC69-4081C4ED87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34966" y="1711800"/>
            <a:ext cx="5086350" cy="2999699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843526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Right,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1A9EE844-3C12-6F40-A387-9BE6A4BE88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37671" y="0"/>
            <a:ext cx="3006329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F25291DD-EEE3-C742-BBB0-DD3FD4552D2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520" y="432001"/>
            <a:ext cx="5086350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5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3F572E-3CC9-564D-A035-3DBAE515F7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8525" y="1711799"/>
            <a:ext cx="5086345" cy="2999699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578869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me Im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D6494-ECB8-A540-8904-5CE23F6D4462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1695576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6303910 w 9144000"/>
              <a:gd name="connsiteY1" fmla="*/ 1174792 h 5143500"/>
              <a:gd name="connsiteX2" fmla="*/ 9144000 w 9144000"/>
              <a:gd name="connsiteY2" fmla="*/ 1695576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0 h 5143500"/>
              <a:gd name="connsiteX0" fmla="*/ 0 w 9144000"/>
              <a:gd name="connsiteY0" fmla="*/ 0 h 5143500"/>
              <a:gd name="connsiteX1" fmla="*/ 5310787 w 9144000"/>
              <a:gd name="connsiteY1" fmla="*/ 0 h 5143500"/>
              <a:gd name="connsiteX2" fmla="*/ 9144000 w 9144000"/>
              <a:gd name="connsiteY2" fmla="*/ 1695576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0 h 5143500"/>
              <a:gd name="connsiteX0" fmla="*/ 0 w 9144000"/>
              <a:gd name="connsiteY0" fmla="*/ 0 h 5143500"/>
              <a:gd name="connsiteX1" fmla="*/ 5310787 w 9144000"/>
              <a:gd name="connsiteY1" fmla="*/ 0 h 5143500"/>
              <a:gd name="connsiteX2" fmla="*/ 9144000 w 9144000"/>
              <a:gd name="connsiteY2" fmla="*/ 1695576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0 h 5143500"/>
              <a:gd name="connsiteX0" fmla="*/ 0 w 9144000"/>
              <a:gd name="connsiteY0" fmla="*/ 0 h 5143500"/>
              <a:gd name="connsiteX1" fmla="*/ 5310787 w 9144000"/>
              <a:gd name="connsiteY1" fmla="*/ 0 h 5143500"/>
              <a:gd name="connsiteX2" fmla="*/ 9144000 w 9144000"/>
              <a:gd name="connsiteY2" fmla="*/ 1695576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0 h 5143500"/>
              <a:gd name="connsiteX0" fmla="*/ 0 w 9144000"/>
              <a:gd name="connsiteY0" fmla="*/ 0 h 5143500"/>
              <a:gd name="connsiteX1" fmla="*/ 5310787 w 9144000"/>
              <a:gd name="connsiteY1" fmla="*/ 0 h 5143500"/>
              <a:gd name="connsiteX2" fmla="*/ 9144000 w 9144000"/>
              <a:gd name="connsiteY2" fmla="*/ 1695576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5310787" y="0"/>
                </a:lnTo>
                <a:cubicBezTo>
                  <a:pt x="5940572" y="892196"/>
                  <a:pt x="7745149" y="779157"/>
                  <a:pt x="9144000" y="1695576"/>
                </a:cubicBez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EA11027-1351-0B40-AD5C-CE229204A4B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205936"/>
            <a:ext cx="693738" cy="693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2609852895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ame Image_1_Re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CA0F92A-3B34-BA4E-AFEC-0B2757BF328D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0" y="-1"/>
            <a:ext cx="9144000" cy="5143501"/>
          </a:xfrm>
          <a:custGeom>
            <a:avLst/>
            <a:gdLst>
              <a:gd name="connsiteX0" fmla="*/ 0 w 9144000"/>
              <a:gd name="connsiteY0" fmla="*/ 0 h 5143501"/>
              <a:gd name="connsiteX1" fmla="*/ 9144000 w 9144000"/>
              <a:gd name="connsiteY1" fmla="*/ 0 h 5143501"/>
              <a:gd name="connsiteX2" fmla="*/ 9144000 w 9144000"/>
              <a:gd name="connsiteY2" fmla="*/ 5143501 h 5143501"/>
              <a:gd name="connsiteX3" fmla="*/ 0 w 9144000"/>
              <a:gd name="connsiteY3" fmla="*/ 5143501 h 5143501"/>
              <a:gd name="connsiteX4" fmla="*/ 0 w 9144000"/>
              <a:gd name="connsiteY4" fmla="*/ 0 h 5143501"/>
              <a:gd name="connsiteX0" fmla="*/ 0 w 9144000"/>
              <a:gd name="connsiteY0" fmla="*/ 0 h 5143501"/>
              <a:gd name="connsiteX1" fmla="*/ 3829878 w 9144000"/>
              <a:gd name="connsiteY1" fmla="*/ 1 h 5143501"/>
              <a:gd name="connsiteX2" fmla="*/ 9144000 w 9144000"/>
              <a:gd name="connsiteY2" fmla="*/ 0 h 5143501"/>
              <a:gd name="connsiteX3" fmla="*/ 9144000 w 9144000"/>
              <a:gd name="connsiteY3" fmla="*/ 5143501 h 5143501"/>
              <a:gd name="connsiteX4" fmla="*/ 0 w 9144000"/>
              <a:gd name="connsiteY4" fmla="*/ 5143501 h 5143501"/>
              <a:gd name="connsiteX5" fmla="*/ 0 w 9144000"/>
              <a:gd name="connsiteY5" fmla="*/ 0 h 5143501"/>
              <a:gd name="connsiteX0" fmla="*/ 0 w 9144000"/>
              <a:gd name="connsiteY0" fmla="*/ 1694986 h 5143501"/>
              <a:gd name="connsiteX1" fmla="*/ 3829878 w 9144000"/>
              <a:gd name="connsiteY1" fmla="*/ 1 h 5143501"/>
              <a:gd name="connsiteX2" fmla="*/ 9144000 w 9144000"/>
              <a:gd name="connsiteY2" fmla="*/ 0 h 5143501"/>
              <a:gd name="connsiteX3" fmla="*/ 9144000 w 9144000"/>
              <a:gd name="connsiteY3" fmla="*/ 5143501 h 5143501"/>
              <a:gd name="connsiteX4" fmla="*/ 0 w 9144000"/>
              <a:gd name="connsiteY4" fmla="*/ 5143501 h 5143501"/>
              <a:gd name="connsiteX5" fmla="*/ 0 w 9144000"/>
              <a:gd name="connsiteY5" fmla="*/ 1694986 h 5143501"/>
              <a:gd name="connsiteX0" fmla="*/ 0 w 9144000"/>
              <a:gd name="connsiteY0" fmla="*/ 1694986 h 5143501"/>
              <a:gd name="connsiteX1" fmla="*/ 1962615 w 9144000"/>
              <a:gd name="connsiteY1" fmla="*/ 814040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62615 w 9144000"/>
              <a:gd name="connsiteY1" fmla="*/ 814040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62615 w 9144000"/>
              <a:gd name="connsiteY1" fmla="*/ 814040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2090854 w 9144000"/>
              <a:gd name="connsiteY1" fmla="*/ 87537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34737 w 9144000"/>
              <a:gd name="connsiteY1" fmla="*/ 91440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34737 w 9144000"/>
              <a:gd name="connsiteY1" fmla="*/ 91440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34737 w 9144000"/>
              <a:gd name="connsiteY1" fmla="*/ 91440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34737 w 9144000"/>
              <a:gd name="connsiteY1" fmla="*/ 91440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  <a:gd name="connsiteX0" fmla="*/ 0 w 9144000"/>
              <a:gd name="connsiteY0" fmla="*/ 1694986 h 5143501"/>
              <a:gd name="connsiteX1" fmla="*/ 1934737 w 9144000"/>
              <a:gd name="connsiteY1" fmla="*/ 914402 h 5143501"/>
              <a:gd name="connsiteX2" fmla="*/ 3829878 w 9144000"/>
              <a:gd name="connsiteY2" fmla="*/ 1 h 5143501"/>
              <a:gd name="connsiteX3" fmla="*/ 9144000 w 9144000"/>
              <a:gd name="connsiteY3" fmla="*/ 0 h 5143501"/>
              <a:gd name="connsiteX4" fmla="*/ 9144000 w 9144000"/>
              <a:gd name="connsiteY4" fmla="*/ 5143501 h 5143501"/>
              <a:gd name="connsiteX5" fmla="*/ 0 w 9144000"/>
              <a:gd name="connsiteY5" fmla="*/ 5143501 h 5143501"/>
              <a:gd name="connsiteX6" fmla="*/ 0 w 9144000"/>
              <a:gd name="connsiteY6" fmla="*/ 1694986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5143501">
                <a:moveTo>
                  <a:pt x="0" y="1694986"/>
                </a:moveTo>
                <a:cubicBezTo>
                  <a:pt x="1074235" y="1146253"/>
                  <a:pt x="1658840" y="996178"/>
                  <a:pt x="1934737" y="914402"/>
                </a:cubicBezTo>
                <a:cubicBezTo>
                  <a:pt x="2210634" y="832626"/>
                  <a:pt x="3318782" y="620752"/>
                  <a:pt x="3829878" y="1"/>
                </a:cubicBezTo>
                <a:lnTo>
                  <a:pt x="9144000" y="0"/>
                </a:lnTo>
                <a:lnTo>
                  <a:pt x="9144000" y="5143501"/>
                </a:lnTo>
                <a:lnTo>
                  <a:pt x="0" y="5143501"/>
                </a:lnTo>
                <a:lnTo>
                  <a:pt x="0" y="1694986"/>
                </a:ln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E5DB05-E292-A64F-AFBB-95F1E5E878C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7523" y="205936"/>
            <a:ext cx="693738" cy="693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2612184366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up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E7FC347-A668-DC4A-97EA-09F3BDC14E7F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855788" y="0"/>
            <a:ext cx="2179637" cy="11618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C00C84-1E22-6E4A-9619-83E7C53CBC2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4221741" y="0"/>
            <a:ext cx="3400052" cy="232365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E4A630-5E23-114B-9A65-05EB1173E5E2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1855788" y="2644775"/>
            <a:ext cx="2947987" cy="1762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AF3C23-BEE6-1541-9B9B-4F8E54575342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990914" y="3846512"/>
            <a:ext cx="2173288" cy="12969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716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C629FC46-DDFE-3B4E-BE56-5072DEE757F1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0" y="250"/>
            <a:ext cx="9144000" cy="5143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Video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2653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081865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_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9A2795FA-1E60-1E49-ABA2-AD00CB50081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03380" y="1711799"/>
            <a:ext cx="3054350" cy="3054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FDDFAABF-B29A-7343-A5C4-A2C6362ECA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520" y="432001"/>
            <a:ext cx="5086350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5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EFD6E4BB-D2F0-FA44-973F-98CDC995EC0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286271" y="1711799"/>
            <a:ext cx="3054350" cy="3054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0477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4">
            <a:extLst>
              <a:ext uri="{FF2B5EF4-FFF2-40B4-BE49-F238E27FC236}">
                <a16:creationId xmlns:a16="http://schemas.microsoft.com/office/drawing/2014/main" id="{FDDFAABF-B29A-7343-A5C4-A2C6362ECA8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520" y="432001"/>
            <a:ext cx="5086350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15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 SemiBold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EFD6E4BB-D2F0-FA44-973F-98CDC995EC0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286271" y="1712120"/>
            <a:ext cx="3054350" cy="3054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9AE0F64-EBF8-A645-BDBB-21EC9A39B6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1521" y="1712120"/>
            <a:ext cx="3701654" cy="2998621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411225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a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41EC00EF-B3E1-5846-850D-0D5D426ACA2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876950" y="801445"/>
            <a:ext cx="1363669" cy="160165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Logo Here</a:t>
            </a:r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D58EB2-10A9-8449-8760-E7BEDCB028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15369" y="4405712"/>
            <a:ext cx="4513262" cy="56832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website here and social media handles on next line</a:t>
            </a:r>
          </a:p>
        </p:txBody>
      </p:sp>
    </p:spTree>
    <p:extLst>
      <p:ext uri="{BB962C8B-B14F-4D97-AF65-F5344CB8AC3E}">
        <p14:creationId xmlns:p14="http://schemas.microsoft.com/office/powerpoint/2010/main" val="278406992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icons if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A6DC8D-0151-DF40-BA4F-DBBE63282D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50" y="4647406"/>
            <a:ext cx="135000" cy="10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043B10-F356-544E-95F0-631A4EF8B2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59" y="4818267"/>
            <a:ext cx="135000" cy="1080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FF7929-9E3A-E74F-B9BA-BD4754300C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90788" y="2787650"/>
            <a:ext cx="3619500" cy="919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These are the icons to copy and paste for </a:t>
            </a:r>
            <a:r>
              <a:rPr lang="en-US" dirty="0" err="1"/>
              <a:t>facebook</a:t>
            </a:r>
            <a:r>
              <a:rPr lang="en-US" dirty="0"/>
              <a:t> and twitter for the end slide if need</a:t>
            </a:r>
          </a:p>
        </p:txBody>
      </p:sp>
    </p:spTree>
    <p:extLst>
      <p:ext uri="{BB962C8B-B14F-4D97-AF65-F5344CB8AC3E}">
        <p14:creationId xmlns:p14="http://schemas.microsoft.com/office/powerpoint/2010/main" val="371688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86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_logo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33721FDB-DF34-DA42-A2E0-4032B6A9D2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5794" y="4227116"/>
            <a:ext cx="693738" cy="693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1590577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F133F3F-F8CF-E548-A6DB-2919D97888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077604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slide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627B6-057C-D54E-B0A6-4DD853410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8" y="303610"/>
            <a:ext cx="8118872" cy="32015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80000"/>
              </a:lnSpc>
              <a:buNone/>
              <a:defRPr sz="5625" b="1" i="0"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66770310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slide_flame image_styl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9AC82-6C6D-4645-BFF8-24DC5ABF96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8" y="303610"/>
            <a:ext cx="8118872" cy="32015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80000"/>
              </a:lnSpc>
              <a:buNone/>
              <a:defRPr sz="5625" b="1" i="0"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44653545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slide_flame image_styl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8618F-24B5-7E48-90CF-0A26900529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8" y="303610"/>
            <a:ext cx="8118872" cy="32015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80000"/>
              </a:lnSpc>
              <a:buNone/>
              <a:defRPr sz="5625" b="1" i="0"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84659674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ig text_name and date f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33A6E71-FDEB-8849-BABD-38B1F1AFD5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01E37C-ED64-5C47-BE96-C5A20C21A5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8608" y="303610"/>
            <a:ext cx="8118872" cy="32015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80000"/>
              </a:lnSpc>
              <a:buNone/>
              <a:defRPr sz="5625" b="1" i="0"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B061D-B450-514D-BE91-6C56F88B78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8608" y="3759995"/>
            <a:ext cx="2727722" cy="37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ED87067-B583-1743-97B7-5BDD77FDAE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8608" y="4138613"/>
            <a:ext cx="2727722" cy="3714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245146343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837C3EB4-D9A6-2D42-A3B5-736F7E3CC0F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15037" y="0"/>
            <a:ext cx="6137672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Insert Image Here</a:t>
            </a:r>
            <a:endParaRPr lang="en-AU" dirty="0"/>
          </a:p>
        </p:txBody>
      </p:sp>
      <p:sp>
        <p:nvSpPr>
          <p:cNvPr id="4" name="Text Placeholder 34">
            <a:extLst>
              <a:ext uri="{FF2B5EF4-FFF2-40B4-BE49-F238E27FC236}">
                <a16:creationId xmlns:a16="http://schemas.microsoft.com/office/drawing/2014/main" id="{E2F3284E-F13F-9C4F-A8D4-133B5DCCAE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1520" y="432001"/>
            <a:ext cx="2307981" cy="964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00" b="1" i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604020202020204" pitchFamily="34" charset="0"/>
                <a:ea typeface="Open Sans" panose="020B0606030504020204" pitchFamily="34" charset="0"/>
                <a:cs typeface="Arial Black" panose="020B0604020202020204" pitchFamily="34" charset="0"/>
              </a:defRPr>
            </a:lvl1pPr>
            <a:lvl2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 sz="1875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Insert heading here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013BAFE-038E-1141-9A67-9A77116034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1522" y="1711802"/>
            <a:ext cx="2307431" cy="2999698"/>
          </a:xfrm>
          <a:prstGeom prst="rect">
            <a:avLst/>
          </a:prstGeom>
        </p:spPr>
        <p:txBody>
          <a:bodyPr lIns="0" tIns="0" rIns="0" bIns="0"/>
          <a:lstStyle>
            <a:lvl1pPr marL="144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86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8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700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5600" indent="-14400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925460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70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67" r:id="rId2"/>
    <p:sldLayoutId id="2147483765" r:id="rId3"/>
    <p:sldLayoutId id="2147483762" r:id="rId4"/>
    <p:sldLayoutId id="2147483758" r:id="rId5"/>
    <p:sldLayoutId id="2147483769" r:id="rId6"/>
    <p:sldLayoutId id="2147483770" r:id="rId7"/>
    <p:sldLayoutId id="2147483752" r:id="rId8"/>
    <p:sldLayoutId id="2147483751" r:id="rId9"/>
    <p:sldLayoutId id="2147483750" r:id="rId10"/>
    <p:sldLayoutId id="2147483749" r:id="rId11"/>
    <p:sldLayoutId id="2147483748" r:id="rId12"/>
    <p:sldLayoutId id="2147483747" r:id="rId13"/>
    <p:sldLayoutId id="2147483746" r:id="rId14"/>
    <p:sldLayoutId id="2147483768" r:id="rId15"/>
    <p:sldLayoutId id="2147483772" r:id="rId16"/>
    <p:sldLayoutId id="2147483778" r:id="rId17"/>
    <p:sldLayoutId id="2147483776" r:id="rId18"/>
    <p:sldLayoutId id="2147483744" r:id="rId19"/>
    <p:sldLayoutId id="2147483784" r:id="rId20"/>
    <p:sldLayoutId id="2147483785" r:id="rId21"/>
    <p:sldLayoutId id="2147483766" r:id="rId22"/>
    <p:sldLayoutId id="2147483783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1" userDrawn="1">
          <p15:clr>
            <a:srgbClr val="F26B43"/>
          </p15:clr>
        </p15:guide>
        <p15:guide id="2" pos="176" userDrawn="1">
          <p15:clr>
            <a:srgbClr val="F26B43"/>
          </p15:clr>
        </p15:guide>
        <p15:guide id="3" orient="horz" pos="3100" userDrawn="1">
          <p15:clr>
            <a:srgbClr val="F26B43"/>
          </p15:clr>
        </p15:guide>
        <p15:guide id="4" orient="horz" pos="956" userDrawn="1">
          <p15:clr>
            <a:srgbClr val="F26B43"/>
          </p15:clr>
        </p15:guide>
        <p15:guide id="5" pos="1996" userDrawn="1">
          <p15:clr>
            <a:srgbClr val="F26B43"/>
          </p15:clr>
        </p15:guide>
        <p15:guide id="6" pos="3764" userDrawn="1">
          <p15:clr>
            <a:srgbClr val="F26B43"/>
          </p15:clr>
        </p15:guide>
        <p15:guide id="7" pos="5585" userDrawn="1">
          <p15:clr>
            <a:srgbClr val="F26B43"/>
          </p15:clr>
        </p15:guide>
        <p15:guide id="8" pos="1894" userDrawn="1">
          <p15:clr>
            <a:srgbClr val="F26B43"/>
          </p15:clr>
        </p15:guide>
        <p15:guide id="9" pos="38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52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AE583-FA4B-5E45-B862-6DEDC4AC38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8006832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A31001-48B7-AC43-930F-AE2266A044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A25E3B-D658-8542-A45F-C3BFA25FBE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A4A49AA-2182-7743-8F80-6BA320F7CD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4CD61C0-1384-F44C-9E4B-1C35E42B3A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3908945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8D2A7D3-A0D8-404E-9F6A-DE6697F773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F70-8DAE-044E-B4B3-8C5757D72A5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9216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8A3536-6FD2-44EF-8418-3335FBBCA076}"/>
              </a:ext>
            </a:extLst>
          </p:cNvPr>
          <p:cNvSpPr/>
          <p:nvPr/>
        </p:nvSpPr>
        <p:spPr>
          <a:xfrm>
            <a:off x="152399" y="83667"/>
            <a:ext cx="8923867" cy="1565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359410" algn="l"/>
                <a:tab pos="719455" algn="l"/>
                <a:tab pos="1079500" algn="l"/>
                <a:tab pos="1439545" algn="l"/>
                <a:tab pos="1799590" algn="l"/>
                <a:tab pos="2159635" algn="l"/>
                <a:tab pos="2519680" algn="l"/>
                <a:tab pos="2879725" algn="l"/>
                <a:tab pos="3239770" algn="l"/>
                <a:tab pos="3599815" algn="l"/>
                <a:tab pos="3959860" algn="l"/>
                <a:tab pos="4319905" algn="l"/>
              </a:tabLst>
            </a:pPr>
            <a:r>
              <a:rPr lang="en-US" sz="14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NOA PowerPoint </a:t>
            </a:r>
            <a:r>
              <a:rPr lang="en-US" sz="1400" b="1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Image notes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 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b="1" u="sng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1. NOA slides with 1/2, 1/3 and 2/3 images and images with flame shapes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— Select relevant sized image from the image pool.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or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— Add in an image and to </a:t>
            </a:r>
            <a:r>
              <a:rPr lang="en-US" sz="1400" dirty="0" err="1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recrop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the image in the image box, go to Format Picture in the Format pane on the right &gt; under “picture position” Crop &gt; Offset Y (will reposition the image within the image frame up and down) or Offset X (will reposition the image left to right within the image frame).</a:t>
            </a:r>
            <a:endParaRPr lang="fr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9BC062-5A38-411C-8447-893BCCB236C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734448"/>
            <a:ext cx="1740641" cy="30980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76E5C5-69AB-4345-8D5A-ECD03A8AC3E8}"/>
              </a:ext>
            </a:extLst>
          </p:cNvPr>
          <p:cNvSpPr/>
          <p:nvPr/>
        </p:nvSpPr>
        <p:spPr>
          <a:xfrm>
            <a:off x="2562754" y="3663699"/>
            <a:ext cx="6303434" cy="811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2. Chart Slides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Replace the font with Arial bold or regular and change the font </a:t>
            </a:r>
            <a:r>
              <a:rPr lang="en-US" sz="1400" dirty="0" err="1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colour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to black. 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Titles: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font size 16</a:t>
            </a:r>
            <a:endParaRPr lang="fr-CH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Categories and legend: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font size 11</a:t>
            </a:r>
            <a:endParaRPr lang="fr-CH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3172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68FBD6-F3F6-DE45-97B1-5D374FC884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" sz="5600">
                <a:solidFill>
                  <a:srgbClr val="000000"/>
                </a:solidFill>
                <a:latin typeface="Arial Black"/>
              </a:rPr>
              <a:t>Mission of your NOA or any important text can go here.</a:t>
            </a:r>
            <a:endParaRPr lang="pt" sz="5600"/>
          </a:p>
        </p:txBody>
      </p:sp>
    </p:spTree>
    <p:extLst>
      <p:ext uri="{BB962C8B-B14F-4D97-AF65-F5344CB8AC3E}">
        <p14:creationId xmlns:p14="http://schemas.microsoft.com/office/powerpoint/2010/main" val="264575926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073CF-34A6-E74F-A830-847B71986E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82C30-5E28-A941-8E9C-3345A3BB75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pt">
                <a:latin typeface="Arial Black"/>
              </a:rPr>
              <a:t>Main heading for the subject</a:t>
            </a:r>
            <a:endParaRPr lang="p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0B0A3E-6BBC-9141-B103-6216A09697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/>
              <a:t>Etra</a:t>
            </a:r>
            <a:r>
              <a:rPr lang="en-US" dirty="0"/>
              <a:t> que con </a:t>
            </a:r>
            <a:r>
              <a:rPr lang="en-US" dirty="0" err="1"/>
              <a:t>Italego</a:t>
            </a:r>
            <a:r>
              <a:rPr lang="en-US" dirty="0"/>
              <a:t> </a:t>
            </a:r>
            <a:r>
              <a:rPr lang="en-US" dirty="0" err="1"/>
              <a:t>maximihi</a:t>
            </a:r>
            <a:r>
              <a:rPr lang="en-US" dirty="0"/>
              <a:t> </a:t>
            </a:r>
            <a:r>
              <a:rPr lang="en-US" dirty="0" err="1"/>
              <a:t>fatus</a:t>
            </a:r>
            <a:r>
              <a:rPr lang="en-US" dirty="0"/>
              <a:t>, </a:t>
            </a:r>
            <a:r>
              <a:rPr lang="en-US" dirty="0" err="1"/>
              <a:t>verfec.Romnitatia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inius</a:t>
            </a:r>
            <a:r>
              <a:rPr lang="en-US" dirty="0"/>
              <a:t>, </a:t>
            </a:r>
            <a:r>
              <a:rPr lang="en-US" dirty="0" err="1"/>
              <a:t>ute</a:t>
            </a:r>
            <a:r>
              <a:rPr lang="en-US" dirty="0"/>
              <a:t> ne </a:t>
            </a:r>
            <a:r>
              <a:rPr lang="en-US" dirty="0" err="1"/>
              <a:t>conondam</a:t>
            </a:r>
            <a:r>
              <a:rPr lang="en-US" dirty="0"/>
              <a:t> </a:t>
            </a:r>
            <a:r>
              <a:rPr lang="en-US" dirty="0" err="1"/>
              <a:t>publi</a:t>
            </a:r>
            <a:r>
              <a:rPr lang="en-US" dirty="0"/>
              <a:t> </a:t>
            </a:r>
            <a:r>
              <a:rPr lang="en-US" dirty="0" err="1"/>
              <a:t>intestil</a:t>
            </a:r>
            <a:r>
              <a:rPr lang="en-US" dirty="0"/>
              <a:t> hos </a:t>
            </a:r>
            <a:r>
              <a:rPr lang="en-US" dirty="0" err="1"/>
              <a:t>ocuppl</a:t>
            </a:r>
            <a:r>
              <a:rPr lang="en-US" dirty="0"/>
              <a:t>. </a:t>
            </a:r>
          </a:p>
          <a:p>
            <a:r>
              <a:rPr lang="en-US" dirty="0" err="1"/>
              <a:t>Oti</a:t>
            </a:r>
            <a:r>
              <a:rPr lang="en-US" dirty="0"/>
              <a:t> </a:t>
            </a:r>
            <a:r>
              <a:rPr lang="en-US" dirty="0" err="1"/>
              <a:t>terviss</a:t>
            </a:r>
            <a:r>
              <a:rPr lang="en-US" dirty="0"/>
              <a:t> </a:t>
            </a:r>
            <a:r>
              <a:rPr lang="en-US" dirty="0" err="1"/>
              <a:t>ulintero</a:t>
            </a:r>
            <a:r>
              <a:rPr lang="en-US" dirty="0"/>
              <a:t> ese </a:t>
            </a:r>
            <a:r>
              <a:rPr lang="en-US" dirty="0" err="1"/>
              <a:t>adduconerum</a:t>
            </a:r>
            <a:r>
              <a:rPr lang="en-US" dirty="0"/>
              <a:t> </a:t>
            </a:r>
            <a:r>
              <a:rPr lang="en-US" dirty="0" err="1"/>
              <a:t>adendam</a:t>
            </a:r>
            <a:r>
              <a:rPr lang="en-US" dirty="0"/>
              <a:t> in </a:t>
            </a:r>
            <a:r>
              <a:rPr lang="en-US" dirty="0" err="1"/>
              <a:t>hordit</a:t>
            </a:r>
            <a:r>
              <a:rPr lang="en-US" dirty="0"/>
              <a:t>. Nam con hos </a:t>
            </a:r>
            <a:r>
              <a:rPr lang="en-US" dirty="0" err="1"/>
              <a:t>esissil</a:t>
            </a:r>
            <a:r>
              <a:rPr lang="en-US" dirty="0"/>
              <a:t> </a:t>
            </a:r>
            <a:r>
              <a:rPr lang="en-US" dirty="0" err="1"/>
              <a:t>iustra</a:t>
            </a:r>
            <a:r>
              <a:rPr lang="en-US" dirty="0"/>
              <a:t>? </a:t>
            </a:r>
          </a:p>
          <a:p>
            <a:r>
              <a:rPr lang="it" dirty="0"/>
              <a:t>Ad derica moerece morio, ipsedientem.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417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190FA4-0EE8-FD4F-B562-43FDA96FA1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pt">
                <a:solidFill>
                  <a:schemeClr val="accent3"/>
                </a:solidFill>
                <a:latin typeface="Arial Black"/>
              </a:rPr>
              <a:t>Very important text goes here</a:t>
            </a:r>
            <a:endParaRPr lang="pt">
              <a:solidFill>
                <a:schemeClr val="accent3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CB1AB-81ED-7D49-9F2C-067E294604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1200" b="1" dirty="0" err="1"/>
              <a:t>Etra</a:t>
            </a:r>
            <a:r>
              <a:rPr lang="es-ES" sz="1200" b="1" dirty="0"/>
              <a:t> que con </a:t>
            </a:r>
            <a:r>
              <a:rPr lang="es-ES" sz="1200" b="1" dirty="0" err="1"/>
              <a:t>Italego</a:t>
            </a:r>
            <a:r>
              <a:rPr lang="es-ES" sz="1200" b="1" dirty="0"/>
              <a:t> </a:t>
            </a:r>
            <a:r>
              <a:rPr lang="es-ES" sz="1200" b="1" dirty="0" err="1"/>
              <a:t>maximihi</a:t>
            </a:r>
            <a:r>
              <a:rPr lang="es-ES" sz="1200" b="1" dirty="0"/>
              <a:t> </a:t>
            </a:r>
            <a:r>
              <a:rPr lang="es-ES" sz="1200" b="1" dirty="0" err="1"/>
              <a:t>fatus</a:t>
            </a:r>
            <a:r>
              <a:rPr lang="es-ES" sz="1200" b="1" dirty="0"/>
              <a:t>, </a:t>
            </a:r>
            <a:r>
              <a:rPr lang="es-ES" sz="1200" b="1" dirty="0" err="1"/>
              <a:t>verfec</a:t>
            </a:r>
            <a:r>
              <a:rPr lang="es-ES" sz="1200" b="1" dirty="0"/>
              <a:t>.</a:t>
            </a:r>
          </a:p>
          <a:p>
            <a:r>
              <a:rPr lang="en-US" sz="1200" dirty="0" err="1"/>
              <a:t>Aximo</a:t>
            </a:r>
            <a:r>
              <a:rPr lang="en-US" sz="1200" dirty="0"/>
              <a:t> </a:t>
            </a:r>
            <a:r>
              <a:rPr lang="en-US" sz="1200" dirty="0" err="1"/>
              <a:t>audem</a:t>
            </a:r>
            <a:r>
              <a:rPr lang="en-US" sz="1200" dirty="0"/>
              <a:t> </a:t>
            </a:r>
            <a:r>
              <a:rPr lang="en-US" sz="1200" dirty="0" err="1"/>
              <a:t>ilin</a:t>
            </a:r>
            <a:r>
              <a:rPr lang="en-US" sz="1200" dirty="0"/>
              <a:t> </a:t>
            </a:r>
            <a:r>
              <a:rPr lang="en-US" sz="1200" dirty="0" err="1"/>
              <a:t>sulla</a:t>
            </a:r>
            <a:r>
              <a:rPr lang="en-US" sz="1200" dirty="0"/>
              <a:t> </a:t>
            </a:r>
            <a:r>
              <a:rPr lang="en-US" sz="1200" dirty="0" err="1"/>
              <a:t>publienin</a:t>
            </a:r>
            <a:r>
              <a:rPr lang="en-US" sz="1200" dirty="0"/>
              <a:t> </a:t>
            </a:r>
            <a:r>
              <a:rPr lang="en-US" sz="1200" dirty="0" err="1"/>
              <a:t>stus</a:t>
            </a:r>
            <a:r>
              <a:rPr lang="en-US" sz="1200" dirty="0"/>
              <a:t>, </a:t>
            </a:r>
            <a:r>
              <a:rPr lang="en-US" sz="1200" dirty="0" err="1"/>
              <a:t>furo</a:t>
            </a:r>
            <a:r>
              <a:rPr lang="en-US" sz="1200" dirty="0"/>
              <a:t>, </a:t>
            </a:r>
            <a:r>
              <a:rPr lang="en-US" sz="1200" dirty="0" err="1"/>
              <a:t>mentusulto</a:t>
            </a:r>
            <a:r>
              <a:rPr lang="en-US" sz="1200" dirty="0"/>
              <a:t> </a:t>
            </a:r>
            <a:r>
              <a:rPr lang="en-US" sz="1200" dirty="0" err="1"/>
              <a:t>audam</a:t>
            </a:r>
            <a:r>
              <a:rPr lang="en-US" sz="1200" dirty="0"/>
              <a:t> </a:t>
            </a:r>
            <a:r>
              <a:rPr lang="en-US" sz="1200" dirty="0" err="1"/>
              <a:t>uis</a:t>
            </a:r>
            <a:r>
              <a:rPr lang="en-US" sz="1200" dirty="0"/>
              <a:t> </a:t>
            </a:r>
            <a:r>
              <a:rPr lang="en-US" sz="1200" dirty="0" err="1"/>
              <a:t>videm</a:t>
            </a:r>
            <a:r>
              <a:rPr lang="en-US" sz="1200" dirty="0"/>
              <a:t>. I </a:t>
            </a:r>
            <a:r>
              <a:rPr lang="en-US" sz="1200" dirty="0" err="1"/>
              <a:t>officto</a:t>
            </a:r>
            <a:r>
              <a:rPr lang="en-US" sz="1200" dirty="0"/>
              <a:t> </a:t>
            </a:r>
            <a:r>
              <a:rPr lang="en-US" sz="1200" dirty="0" err="1"/>
              <a:t>intium</a:t>
            </a:r>
            <a:r>
              <a:rPr lang="en-US" sz="1200" dirty="0"/>
              <a:t> </a:t>
            </a:r>
            <a:r>
              <a:rPr lang="en-US" sz="1200" dirty="0" err="1"/>
              <a:t>facersp</a:t>
            </a:r>
            <a:r>
              <a:rPr lang="en-US" sz="1200" dirty="0"/>
              <a:t> </a:t>
            </a:r>
            <a:r>
              <a:rPr lang="en-US" sz="1200" dirty="0" err="1"/>
              <a:t>iendunt</a:t>
            </a:r>
            <a:r>
              <a:rPr lang="en-US" sz="1200" dirty="0"/>
              <a:t> </a:t>
            </a:r>
            <a:r>
              <a:rPr lang="en-US" sz="1200" dirty="0" err="1"/>
              <a:t>dolorae</a:t>
            </a:r>
            <a:r>
              <a:rPr lang="en-US" sz="1200" dirty="0"/>
              <a:t> 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s-ES" sz="1200" b="1" dirty="0" err="1"/>
              <a:t>Etra</a:t>
            </a:r>
            <a:r>
              <a:rPr lang="es-ES" sz="1200" b="1" dirty="0"/>
              <a:t> que con </a:t>
            </a:r>
            <a:r>
              <a:rPr lang="es-ES" sz="1200" b="1" dirty="0" err="1"/>
              <a:t>Italego</a:t>
            </a:r>
            <a:r>
              <a:rPr lang="es-ES" sz="1200" b="1" dirty="0"/>
              <a:t> </a:t>
            </a:r>
            <a:r>
              <a:rPr lang="es-ES" sz="1200" b="1" dirty="0" err="1"/>
              <a:t>maximihi</a:t>
            </a:r>
            <a:r>
              <a:rPr lang="es-ES" sz="1200" b="1" dirty="0"/>
              <a:t> </a:t>
            </a:r>
            <a:r>
              <a:rPr lang="es-ES" sz="1200" b="1" dirty="0" err="1"/>
              <a:t>fatus</a:t>
            </a:r>
            <a:r>
              <a:rPr lang="es-ES" sz="1200" b="1" dirty="0"/>
              <a:t>, </a:t>
            </a:r>
            <a:r>
              <a:rPr lang="es-ES" sz="1200" b="1" dirty="0" err="1"/>
              <a:t>verfec</a:t>
            </a:r>
            <a:r>
              <a:rPr lang="es-ES" sz="1200" b="1" dirty="0"/>
              <a:t>.</a:t>
            </a:r>
          </a:p>
          <a:p>
            <a:r>
              <a:rPr lang="en-US" sz="1200" dirty="0" err="1"/>
              <a:t>Ia</a:t>
            </a:r>
            <a:r>
              <a:rPr lang="en-US" sz="1200" dirty="0"/>
              <a:t> </a:t>
            </a:r>
            <a:r>
              <a:rPr lang="en-US" sz="1200" dirty="0" err="1"/>
              <a:t>tessili</a:t>
            </a:r>
            <a:r>
              <a:rPr lang="en-US" sz="1200" dirty="0"/>
              <a:t> </a:t>
            </a:r>
            <a:r>
              <a:rPr lang="en-US" sz="1200" dirty="0" err="1"/>
              <a:t>ngulvili</a:t>
            </a:r>
            <a:r>
              <a:rPr lang="en-US" sz="1200" dirty="0"/>
              <a:t> tum </a:t>
            </a:r>
            <a:r>
              <a:rPr lang="en-US" sz="1200" dirty="0" err="1"/>
              <a:t>det</a:t>
            </a:r>
            <a:r>
              <a:rPr lang="en-US" sz="1200" dirty="0"/>
              <a:t> in </a:t>
            </a:r>
            <a:r>
              <a:rPr lang="en-US" sz="1200" dirty="0" err="1"/>
              <a:t>num</a:t>
            </a:r>
            <a:r>
              <a:rPr lang="en-US" sz="1200" dirty="0"/>
              <a:t> tum </a:t>
            </a:r>
            <a:r>
              <a:rPr lang="en-US" sz="1200" dirty="0" err="1"/>
              <a:t>octes</a:t>
            </a:r>
            <a:r>
              <a:rPr lang="en-US" sz="1200" dirty="0"/>
              <a:t> ex </a:t>
            </a:r>
            <a:r>
              <a:rPr lang="en-US" sz="1200" dirty="0" err="1"/>
              <a:t>sultordiena</a:t>
            </a:r>
            <a:r>
              <a:rPr lang="en-US" sz="1200" dirty="0"/>
              <a:t> </a:t>
            </a:r>
            <a:r>
              <a:rPr lang="en-US" sz="1200" dirty="0" err="1"/>
              <a:t>vem</a:t>
            </a:r>
            <a:r>
              <a:rPr lang="en-US" sz="1200" dirty="0"/>
              <a:t> </a:t>
            </a:r>
            <a:r>
              <a:rPr lang="en-US" sz="1200" dirty="0" err="1"/>
              <a:t>vit</a:t>
            </a:r>
            <a:r>
              <a:rPr lang="en-US" sz="1200" dirty="0"/>
              <a:t> que </a:t>
            </a:r>
            <a:r>
              <a:rPr lang="en-US" sz="1200" dirty="0" err="1"/>
              <a:t>corum</a:t>
            </a:r>
            <a:r>
              <a:rPr lang="en-US" sz="1200" dirty="0"/>
              <a:t>, </a:t>
            </a:r>
            <a:r>
              <a:rPr lang="en-US" sz="1200" dirty="0" err="1"/>
              <a:t>lla</a:t>
            </a:r>
            <a:r>
              <a:rPr lang="en-US" sz="1200" dirty="0"/>
              <a:t> </a:t>
            </a:r>
            <a:r>
              <a:rPr lang="en-US" sz="1200" dirty="0" err="1"/>
              <a:t>mo</a:t>
            </a:r>
            <a:r>
              <a:rPr lang="en-US" sz="1200" dirty="0"/>
              <a:t> </a:t>
            </a:r>
            <a:r>
              <a:rPr lang="en-US" sz="1200" dirty="0" err="1"/>
              <a:t>isquonfeci</a:t>
            </a:r>
            <a:r>
              <a:rPr lang="en-US" sz="1200" dirty="0"/>
              <a:t>.</a:t>
            </a:r>
          </a:p>
          <a:p>
            <a:r>
              <a:rPr lang="en-US" sz="1200" dirty="0" err="1"/>
              <a:t>Graesse</a:t>
            </a:r>
            <a:r>
              <a:rPr lang="en-US" sz="1200" dirty="0"/>
              <a:t> </a:t>
            </a:r>
            <a:r>
              <a:rPr lang="en-US" sz="1200" dirty="0" err="1"/>
              <a:t>nicionf</a:t>
            </a:r>
            <a:r>
              <a:rPr lang="en-US" sz="1200" dirty="0"/>
              <a:t> </a:t>
            </a:r>
            <a:r>
              <a:rPr lang="en-US" sz="1200" dirty="0" err="1"/>
              <a:t>ecoeribute</a:t>
            </a:r>
            <a:r>
              <a:rPr lang="en-US" sz="1200" dirty="0"/>
              <a:t> ne die </a:t>
            </a:r>
            <a:r>
              <a:rPr lang="en-US" sz="1200" dirty="0" err="1"/>
              <a:t>eribus</a:t>
            </a:r>
            <a:r>
              <a:rPr lang="en-US" sz="1200" dirty="0"/>
              <a:t> </a:t>
            </a:r>
            <a:r>
              <a:rPr lang="en-US" sz="1200" dirty="0" err="1"/>
              <a:t>eo</a:t>
            </a:r>
            <a:r>
              <a:rPr lang="en-US" sz="1200" dirty="0"/>
              <a:t>, </a:t>
            </a:r>
            <a:r>
              <a:rPr lang="en-US" sz="1200" dirty="0" err="1"/>
              <a:t>vistrum</a:t>
            </a:r>
            <a:r>
              <a:rPr lang="en-US" sz="1200" dirty="0"/>
              <a:t>, </a:t>
            </a:r>
            <a:r>
              <a:rPr lang="en-US" sz="1200" dirty="0" err="1"/>
              <a:t>tabeme</a:t>
            </a:r>
            <a:r>
              <a:rPr lang="en-US" sz="1200" dirty="0"/>
              <a:t> </a:t>
            </a:r>
            <a:r>
              <a:rPr lang="en-US" sz="1200" dirty="0" err="1"/>
              <a:t>porteli</a:t>
            </a:r>
            <a:r>
              <a:rPr lang="en-US" sz="1200" dirty="0"/>
              <a:t> </a:t>
            </a:r>
            <a:r>
              <a:rPr lang="en-US" sz="1200" dirty="0" err="1"/>
              <a:t>buntraturem</a:t>
            </a:r>
            <a:r>
              <a:rPr lang="en-US" sz="1200" dirty="0"/>
              <a:t>, </a:t>
            </a:r>
            <a:r>
              <a:rPr lang="en-US" sz="1200" dirty="0" err="1"/>
              <a:t>Catu</a:t>
            </a:r>
            <a:r>
              <a:rPr lang="en-US" sz="1200" dirty="0"/>
              <a:t> ma, </a:t>
            </a:r>
            <a:r>
              <a:rPr lang="en-US" sz="1200" dirty="0" err="1"/>
              <a:t>quem</a:t>
            </a:r>
            <a:r>
              <a:rPr lang="en-US" sz="1200" dirty="0"/>
              <a:t> </a:t>
            </a:r>
            <a:r>
              <a:rPr lang="en-US" sz="1200" dirty="0" err="1"/>
              <a:t>praet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b="1" dirty="0" err="1"/>
              <a:t>Tessili</a:t>
            </a:r>
            <a:r>
              <a:rPr lang="en-US" sz="1200" b="1" dirty="0"/>
              <a:t> </a:t>
            </a:r>
            <a:r>
              <a:rPr lang="en-US" sz="1200" b="1" dirty="0" err="1"/>
              <a:t>ngulvili</a:t>
            </a:r>
            <a:r>
              <a:rPr lang="en-US" sz="1200" b="1" dirty="0"/>
              <a:t> tum </a:t>
            </a:r>
            <a:r>
              <a:rPr lang="en-US" sz="1200" b="1" dirty="0" err="1"/>
              <a:t>det</a:t>
            </a:r>
            <a:endParaRPr lang="en-US" sz="1200" b="1" dirty="0"/>
          </a:p>
          <a:p>
            <a:r>
              <a:rPr lang="en-US" sz="1200" dirty="0" err="1"/>
              <a:t>Sissediu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videm</a:t>
            </a:r>
            <a:r>
              <a:rPr lang="en-US" sz="1200" dirty="0"/>
              <a:t> </a:t>
            </a:r>
            <a:r>
              <a:rPr lang="en-US" sz="1200" dirty="0" err="1"/>
              <a:t>pri</a:t>
            </a:r>
            <a:r>
              <a:rPr lang="en-US" sz="1200" dirty="0"/>
              <a:t> </a:t>
            </a:r>
            <a:r>
              <a:rPr lang="en-US" sz="1200" dirty="0" err="1"/>
              <a:t>pubit</a:t>
            </a:r>
            <a:r>
              <a:rPr lang="en-US" sz="1200" dirty="0"/>
              <a:t>, </a:t>
            </a:r>
            <a:r>
              <a:rPr lang="en-US" sz="1200" dirty="0" err="1"/>
              <a:t>terei</a:t>
            </a:r>
            <a:r>
              <a:rPr lang="en-US" sz="1200" dirty="0"/>
              <a:t> </a:t>
            </a:r>
            <a:r>
              <a:rPr lang="en-US" sz="1200" dirty="0" err="1"/>
              <a:t>consiliissus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it" sz="1200" b="1" dirty="0"/>
              <a:t>Mo isquonfeci</a:t>
            </a:r>
          </a:p>
          <a:p>
            <a:r>
              <a:rPr lang="en-US" sz="1200" dirty="0"/>
              <a:t>Vis </a:t>
            </a:r>
            <a:r>
              <a:rPr lang="en-US" sz="1200" dirty="0" err="1"/>
              <a:t>pex</a:t>
            </a:r>
            <a:r>
              <a:rPr lang="en-US" sz="1200" dirty="0"/>
              <a:t> </a:t>
            </a:r>
            <a:r>
              <a:rPr lang="en-US" sz="1200" dirty="0" err="1"/>
              <a:t>nulla</a:t>
            </a:r>
            <a:r>
              <a:rPr lang="en-US" sz="1200" dirty="0"/>
              <a:t> </a:t>
            </a:r>
            <a:r>
              <a:rPr lang="en-US" sz="1200" dirty="0" err="1"/>
              <a:t>mo</a:t>
            </a:r>
            <a:r>
              <a:rPr lang="en-US" sz="1200" dirty="0"/>
              <a:t> </a:t>
            </a:r>
            <a:r>
              <a:rPr lang="en-US" sz="1200" dirty="0" err="1"/>
              <a:t>isquonfeci</a:t>
            </a:r>
            <a:r>
              <a:rPr lang="en-US" sz="1200" dirty="0"/>
              <a:t> </a:t>
            </a:r>
            <a:r>
              <a:rPr lang="en-US" sz="1200" dirty="0" err="1"/>
              <a:t>publici</a:t>
            </a:r>
            <a:r>
              <a:rPr lang="en-US" sz="1200" dirty="0"/>
              <a:t> </a:t>
            </a:r>
            <a:r>
              <a:rPr lang="en-US" sz="1200" dirty="0" err="1"/>
              <a:t>sensultor</a:t>
            </a:r>
            <a:r>
              <a:rPr lang="en-US" sz="1200" dirty="0"/>
              <a:t> us, </a:t>
            </a:r>
            <a:r>
              <a:rPr lang="en-US" sz="1200" dirty="0" err="1"/>
              <a:t>morit</a:t>
            </a:r>
            <a:r>
              <a:rPr lang="en-US" sz="1200" dirty="0"/>
              <a:t>. Bus at vent </a:t>
            </a:r>
            <a:r>
              <a:rPr lang="en-US" sz="1200" dirty="0" err="1"/>
              <a:t>volorepta</a:t>
            </a:r>
            <a:r>
              <a:rPr lang="en-US" sz="1200" dirty="0"/>
              <a:t>.</a:t>
            </a:r>
          </a:p>
          <a:p>
            <a:r>
              <a:rPr lang="en-US" sz="1200" dirty="0"/>
              <a:t>Il </a:t>
            </a:r>
            <a:r>
              <a:rPr lang="en-US" sz="1200" dirty="0" err="1"/>
              <a:t>virio</a:t>
            </a:r>
            <a:r>
              <a:rPr lang="en-US" sz="1200" dirty="0"/>
              <a:t>, </a:t>
            </a:r>
            <a:r>
              <a:rPr lang="en-US" sz="1200" dirty="0" err="1"/>
              <a:t>sissediu</a:t>
            </a:r>
            <a:r>
              <a:rPr lang="en-US" sz="1200" dirty="0"/>
              <a:t>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videm</a:t>
            </a:r>
            <a:r>
              <a:rPr lang="en-US" sz="1200" dirty="0"/>
              <a:t> </a:t>
            </a:r>
            <a:r>
              <a:rPr lang="en-US" sz="1200" dirty="0" err="1"/>
              <a:t>pri</a:t>
            </a:r>
            <a:r>
              <a:rPr lang="en-US" sz="1200" dirty="0"/>
              <a:t> </a:t>
            </a:r>
            <a:r>
              <a:rPr lang="en-US" sz="1200" dirty="0" err="1"/>
              <a:t>pubit</a:t>
            </a:r>
            <a:r>
              <a:rPr lang="en-US" sz="1200" dirty="0"/>
              <a:t>, </a:t>
            </a:r>
            <a:r>
              <a:rPr lang="en-US" sz="1200" dirty="0" err="1"/>
              <a:t>terei</a:t>
            </a:r>
            <a:r>
              <a:rPr lang="en-US" sz="1200" dirty="0"/>
              <a:t> </a:t>
            </a:r>
            <a:r>
              <a:rPr lang="en-US" sz="1200" dirty="0" err="1"/>
              <a:t>consiliissus</a:t>
            </a:r>
            <a:r>
              <a:rPr lang="en-US" sz="1200" dirty="0"/>
              <a:t> et is </a:t>
            </a:r>
            <a:r>
              <a:rPr lang="en-US" sz="1200" dirty="0" err="1"/>
              <a:t>speressu</a:t>
            </a:r>
            <a:r>
              <a:rPr lang="en-US" sz="1200" dirty="0"/>
              <a:t> </a:t>
            </a:r>
            <a:r>
              <a:rPr lang="en-US" sz="1200" dirty="0" err="1"/>
              <a:t>ia</a:t>
            </a:r>
            <a:r>
              <a:rPr lang="en-US" sz="1200" dirty="0"/>
              <a:t> </a:t>
            </a:r>
            <a:r>
              <a:rPr lang="en-US" sz="1200" dirty="0" err="1"/>
              <a:t>nonsus</a:t>
            </a:r>
            <a:r>
              <a:rPr lang="en-US" sz="1200" dirty="0"/>
              <a:t> </a:t>
            </a:r>
            <a:r>
              <a:rPr lang="en-US" sz="1200" dirty="0" err="1"/>
              <a:t>pul</a:t>
            </a:r>
            <a:r>
              <a:rPr lang="en-US" sz="1200" dirty="0"/>
              <a:t> </a:t>
            </a:r>
            <a:r>
              <a:rPr lang="en-US" sz="1200" dirty="0" err="1"/>
              <a:t>huid</a:t>
            </a:r>
            <a:r>
              <a:rPr lang="en-US" sz="1200" dirty="0"/>
              <a:t> </a:t>
            </a:r>
            <a:r>
              <a:rPr lang="en-US" sz="1200" dirty="0" err="1"/>
              <a:t>apere</a:t>
            </a:r>
            <a:r>
              <a:rPr lang="en-US" sz="1200" dirty="0"/>
              <a:t>, </a:t>
            </a:r>
            <a:r>
              <a:rPr lang="en-US" sz="1200" dirty="0" err="1"/>
              <a:t>contia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err="1"/>
              <a:t>Ecoeribute</a:t>
            </a:r>
            <a:r>
              <a:rPr lang="en-US" sz="1200" b="1" dirty="0"/>
              <a:t> ne die </a:t>
            </a:r>
            <a:r>
              <a:rPr lang="en-US" sz="1200" b="1" dirty="0" err="1"/>
              <a:t>eribus</a:t>
            </a:r>
            <a:endParaRPr lang="en-US" sz="1200" b="1" dirty="0"/>
          </a:p>
          <a:p>
            <a:r>
              <a:rPr lang="en-US" sz="1200" dirty="0" err="1"/>
              <a:t>Hilitae</a:t>
            </a:r>
            <a:r>
              <a:rPr lang="en-US" sz="1200" dirty="0"/>
              <a:t> </a:t>
            </a:r>
            <a:r>
              <a:rPr lang="en-US" sz="1200" dirty="0" err="1"/>
              <a:t>molendia</a:t>
            </a:r>
            <a:r>
              <a:rPr lang="en-US" sz="1200" dirty="0"/>
              <a:t> quo </a:t>
            </a:r>
            <a:r>
              <a:rPr lang="en-US" sz="1200" dirty="0" err="1"/>
              <a:t>dolupta</a:t>
            </a:r>
            <a:r>
              <a:rPr lang="en-US" sz="1200" dirty="0"/>
              <a:t> </a:t>
            </a:r>
            <a:r>
              <a:rPr lang="en-US" sz="1200" dirty="0" err="1"/>
              <a:t>tectas</a:t>
            </a:r>
            <a:r>
              <a:rPr lang="en-US" sz="1200" dirty="0"/>
              <a:t> moles </a:t>
            </a:r>
            <a:r>
              <a:rPr lang="en-US" sz="1200" dirty="0" err="1"/>
              <a:t>maxime</a:t>
            </a:r>
            <a:r>
              <a:rPr lang="en-US" sz="1200" dirty="0"/>
              <a:t> </a:t>
            </a:r>
            <a:r>
              <a:rPr lang="en-US" sz="1200" dirty="0" err="1"/>
              <a:t>inctorumqui</a:t>
            </a:r>
            <a:r>
              <a:rPr lang="en-US" sz="1200" dirty="0"/>
              <a:t> </a:t>
            </a:r>
            <a:r>
              <a:rPr lang="en-US" sz="1200" dirty="0" err="1"/>
              <a:t>tem</a:t>
            </a:r>
            <a:r>
              <a:rPr lang="en-US" sz="1200" dirty="0"/>
              <a:t> quos qui </a:t>
            </a:r>
            <a:r>
              <a:rPr lang="en-US" sz="1200" dirty="0" err="1"/>
              <a:t>officto</a:t>
            </a:r>
            <a:r>
              <a:rPr lang="en-US" sz="1200" dirty="0"/>
              <a:t> </a:t>
            </a:r>
            <a:r>
              <a:rPr lang="en-US" sz="1200" dirty="0" err="1"/>
              <a:t>intium</a:t>
            </a:r>
            <a:r>
              <a:rPr lang="en-US" sz="1200" dirty="0"/>
              <a:t> </a:t>
            </a:r>
            <a:r>
              <a:rPr lang="en-US" sz="1200" dirty="0" err="1"/>
              <a:t>facersp</a:t>
            </a:r>
            <a:r>
              <a:rPr lang="en-US" sz="1200" dirty="0"/>
              <a:t> </a:t>
            </a:r>
            <a:r>
              <a:rPr lang="en-US" sz="1200" dirty="0" err="1"/>
              <a:t>iendunt</a:t>
            </a:r>
            <a:r>
              <a:rPr lang="en-US" sz="1200" dirty="0"/>
              <a:t> </a:t>
            </a:r>
            <a:r>
              <a:rPr lang="en-US" sz="1200" dirty="0" err="1"/>
              <a:t>dolorae</a:t>
            </a:r>
            <a:r>
              <a:rPr lang="en-US" sz="1200" dirty="0"/>
              <a:t> </a:t>
            </a:r>
            <a:r>
              <a:rPr lang="en-US" sz="1200" dirty="0" err="1"/>
              <a:t>volumqu</a:t>
            </a:r>
            <a:r>
              <a:rPr lang="en-US" sz="1200" dirty="0"/>
              <a:t> </a:t>
            </a:r>
            <a:r>
              <a:rPr lang="en-US" sz="1200" dirty="0" err="1"/>
              <a:t>aerferu</a:t>
            </a:r>
            <a:r>
              <a:rPr lang="en-US" sz="1200" dirty="0"/>
              <a:t> </a:t>
            </a:r>
            <a:r>
              <a:rPr lang="en-US" sz="1200" dirty="0" err="1"/>
              <a:t>nducipitis</a:t>
            </a:r>
            <a:r>
              <a:rPr lang="en-US" sz="1200" dirty="0"/>
              <a:t> que.</a:t>
            </a:r>
          </a:p>
        </p:txBody>
      </p:sp>
    </p:spTree>
    <p:extLst>
      <p:ext uri="{BB962C8B-B14F-4D97-AF65-F5344CB8AC3E}">
        <p14:creationId xmlns:p14="http://schemas.microsoft.com/office/powerpoint/2010/main" val="278425379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F6D91B4-1DB1-6B48-8BDC-17852B0539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2FD839-37EB-1346-B075-659EB7D20FA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3197688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89C23AC-7BA3-EF44-B953-A85EA74911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E3E1E-B876-E246-BEAD-8DF4012B50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7523" y="205936"/>
            <a:ext cx="693738" cy="693738"/>
          </a:xfrm>
        </p:spPr>
      </p:sp>
    </p:spTree>
    <p:extLst>
      <p:ext uri="{BB962C8B-B14F-4D97-AF65-F5344CB8AC3E}">
        <p14:creationId xmlns:p14="http://schemas.microsoft.com/office/powerpoint/2010/main" val="40156979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C6E54-BB64-504A-A043-DDDDB2C541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8F2CEF-99D9-7E44-BE8A-13A2D4C28D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pt">
                <a:latin typeface="Arial Black"/>
              </a:rPr>
              <a:t>Main subject heading goes here</a:t>
            </a:r>
            <a:endParaRPr lang="p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DC01CA-1EDB-9047-BFE5-0E034D52B20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32358" y="1711801"/>
            <a:ext cx="3701653" cy="3350393"/>
          </a:xfr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Sub-heading goes here</a:t>
            </a:r>
            <a:endParaRPr lang="en-US" b="1" dirty="0"/>
          </a:p>
          <a:p>
            <a:pPr marL="143510" indent="-143510"/>
            <a:r>
              <a:rPr lang="en-US" dirty="0" err="1"/>
              <a:t>Etra</a:t>
            </a:r>
            <a:r>
              <a:rPr lang="en-US" dirty="0"/>
              <a:t> que con </a:t>
            </a:r>
            <a:r>
              <a:rPr lang="en-US" dirty="0" err="1"/>
              <a:t>Italego</a:t>
            </a:r>
            <a:r>
              <a:rPr lang="en-US" dirty="0"/>
              <a:t> </a:t>
            </a:r>
            <a:r>
              <a:rPr lang="en-US" dirty="0" err="1"/>
              <a:t>maximihi</a:t>
            </a:r>
            <a:r>
              <a:rPr lang="en-US" dirty="0"/>
              <a:t> </a:t>
            </a:r>
            <a:r>
              <a:rPr lang="en-US" dirty="0" err="1"/>
              <a:t>fatus</a:t>
            </a:r>
            <a:r>
              <a:rPr lang="en-US" dirty="0"/>
              <a:t>, </a:t>
            </a:r>
            <a:r>
              <a:rPr lang="en-US" dirty="0" err="1"/>
              <a:t>verfec.Romnitatia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inius</a:t>
            </a:r>
            <a:r>
              <a:rPr lang="en-US" dirty="0"/>
              <a:t>, </a:t>
            </a:r>
            <a:r>
              <a:rPr lang="en-US" dirty="0" err="1"/>
              <a:t>ute</a:t>
            </a:r>
            <a:r>
              <a:rPr lang="en-US" dirty="0"/>
              <a:t> ne </a:t>
            </a:r>
            <a:r>
              <a:rPr lang="en-US" dirty="0" err="1"/>
              <a:t>conondam</a:t>
            </a:r>
            <a:r>
              <a:rPr lang="en-US" dirty="0"/>
              <a:t> </a:t>
            </a:r>
            <a:r>
              <a:rPr lang="en-US" dirty="0" err="1"/>
              <a:t>publi</a:t>
            </a:r>
            <a:r>
              <a:rPr lang="en-US" dirty="0"/>
              <a:t> </a:t>
            </a:r>
            <a:r>
              <a:rPr lang="en-US" dirty="0" err="1"/>
              <a:t>intestil</a:t>
            </a:r>
            <a:r>
              <a:rPr lang="en-US" dirty="0"/>
              <a:t> hos </a:t>
            </a:r>
            <a:r>
              <a:rPr lang="en-US" dirty="0" err="1"/>
              <a:t>ocuppl</a:t>
            </a:r>
            <a:r>
              <a:rPr lang="en-US" dirty="0"/>
              <a:t>. </a:t>
            </a:r>
          </a:p>
          <a:p>
            <a:pPr marL="143510" indent="-143510"/>
            <a:r>
              <a:rPr lang="pt">
                <a:latin typeface="Arial"/>
                <a:cs typeface="Arial"/>
              </a:rPr>
              <a:t>Nesed min por aliquossim samus simoditatiis.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Sub-heading goes here </a:t>
            </a:r>
            <a:endParaRPr lang="en-US" b="1" dirty="0"/>
          </a:p>
          <a:p>
            <a:pPr marL="143510" indent="-143510"/>
            <a:r>
              <a:rPr lang="en-US" dirty="0" err="1"/>
              <a:t>Romnitatia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inius</a:t>
            </a:r>
            <a:r>
              <a:rPr lang="en-US" dirty="0"/>
              <a:t>, </a:t>
            </a:r>
            <a:r>
              <a:rPr lang="en-US" dirty="0" err="1"/>
              <a:t>ute</a:t>
            </a:r>
            <a:r>
              <a:rPr lang="en-US" dirty="0"/>
              <a:t> ne </a:t>
            </a:r>
            <a:r>
              <a:rPr lang="en-US" dirty="0" err="1"/>
              <a:t>conondam</a:t>
            </a:r>
            <a:r>
              <a:rPr lang="en-US" dirty="0"/>
              <a:t> </a:t>
            </a:r>
            <a:r>
              <a:rPr lang="en-US" dirty="0" err="1"/>
              <a:t>publi</a:t>
            </a:r>
            <a:r>
              <a:rPr lang="en-US" dirty="0"/>
              <a:t> </a:t>
            </a:r>
            <a:r>
              <a:rPr lang="en-US" dirty="0" err="1"/>
              <a:t>intestil</a:t>
            </a:r>
            <a:r>
              <a:rPr lang="en-US" dirty="0"/>
              <a:t> hos </a:t>
            </a:r>
            <a:r>
              <a:rPr lang="en-US" dirty="0" err="1"/>
              <a:t>ocuppl</a:t>
            </a:r>
            <a:r>
              <a:rPr lang="en-US" dirty="0"/>
              <a:t>. </a:t>
            </a:r>
          </a:p>
          <a:p>
            <a:pPr marL="143510" indent="-143510"/>
            <a:r>
              <a:rPr lang="it" dirty="0"/>
              <a:t>Oti terviss ulintero ese adduconerum adendam in hordit.</a:t>
            </a:r>
            <a:endParaRPr lang="en-US" dirty="0"/>
          </a:p>
          <a:p>
            <a:pPr marL="143510" indent="-143510">
              <a:spcBef>
                <a:spcPts val="100"/>
              </a:spcBef>
              <a:spcAft>
                <a:spcPts val="1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7048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9CC633B-4CBF-5945-AC0E-A657D94983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813D9-30E2-CC4E-BAB5-BEC846498E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pt">
                <a:latin typeface="Arial Black"/>
              </a:rPr>
              <a:t>Main subject heading goes here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79B7D-2B5A-3246-9111-904A733EB3F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1521" y="1712120"/>
            <a:ext cx="3701654" cy="3431380"/>
          </a:xfr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Sub-heading goes here</a:t>
            </a:r>
            <a:endParaRPr lang="en-US"/>
          </a:p>
          <a:p>
            <a:pPr marL="143510" indent="-143510"/>
            <a:r>
              <a:rPr lang="en-US" dirty="0" err="1"/>
              <a:t>Etra</a:t>
            </a:r>
            <a:r>
              <a:rPr lang="en-US" dirty="0"/>
              <a:t> que con </a:t>
            </a:r>
            <a:r>
              <a:rPr lang="en-US" dirty="0" err="1"/>
              <a:t>Italego</a:t>
            </a:r>
            <a:r>
              <a:rPr lang="en-US" dirty="0"/>
              <a:t> </a:t>
            </a:r>
            <a:r>
              <a:rPr lang="en-US" dirty="0" err="1"/>
              <a:t>maximihi</a:t>
            </a:r>
            <a:r>
              <a:rPr lang="en-US" dirty="0"/>
              <a:t> </a:t>
            </a:r>
            <a:r>
              <a:rPr lang="en-US" dirty="0" err="1"/>
              <a:t>fatus</a:t>
            </a:r>
            <a:r>
              <a:rPr lang="en-US" dirty="0"/>
              <a:t>, </a:t>
            </a:r>
            <a:r>
              <a:rPr lang="en-US" dirty="0" err="1"/>
              <a:t>verfec.Romnitatia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inius</a:t>
            </a:r>
            <a:r>
              <a:rPr lang="en-US" dirty="0"/>
              <a:t>, </a:t>
            </a:r>
            <a:r>
              <a:rPr lang="en-US" dirty="0" err="1"/>
              <a:t>ute</a:t>
            </a:r>
            <a:r>
              <a:rPr lang="en-US" dirty="0"/>
              <a:t> ne </a:t>
            </a:r>
            <a:r>
              <a:rPr lang="en-US" dirty="0" err="1"/>
              <a:t>conondam</a:t>
            </a:r>
            <a:r>
              <a:rPr lang="en-US" dirty="0"/>
              <a:t> </a:t>
            </a:r>
            <a:r>
              <a:rPr lang="en-US" dirty="0" err="1"/>
              <a:t>publi</a:t>
            </a:r>
            <a:r>
              <a:rPr lang="en-US" dirty="0"/>
              <a:t> </a:t>
            </a:r>
            <a:r>
              <a:rPr lang="en-US" dirty="0" err="1"/>
              <a:t>intestil</a:t>
            </a:r>
            <a:r>
              <a:rPr lang="en-US" dirty="0"/>
              <a:t> hos </a:t>
            </a:r>
            <a:r>
              <a:rPr lang="en-US" dirty="0" err="1"/>
              <a:t>ocuppl</a:t>
            </a:r>
            <a:r>
              <a:rPr lang="en-US" dirty="0"/>
              <a:t>. </a:t>
            </a:r>
          </a:p>
          <a:p>
            <a:pPr marL="143510" indent="-143510"/>
            <a:r>
              <a:rPr lang="pt">
                <a:latin typeface="Arial"/>
                <a:cs typeface="Arial"/>
              </a:rPr>
              <a:t>Nesed min por aliquossim samus simoditatiis.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Arial"/>
                <a:cs typeface="Arial"/>
              </a:rPr>
              <a:t>Sub-heading goes here</a:t>
            </a:r>
            <a:endParaRPr lang="en-US" dirty="0"/>
          </a:p>
          <a:p>
            <a:pPr marL="143510" indent="-143510"/>
            <a:r>
              <a:rPr lang="en-US" dirty="0" err="1"/>
              <a:t>Romnitatia</a:t>
            </a:r>
            <a:r>
              <a:rPr lang="en-US" dirty="0"/>
              <a:t> </a:t>
            </a:r>
            <a:r>
              <a:rPr lang="en-US" dirty="0" err="1"/>
              <a:t>eorum</a:t>
            </a:r>
            <a:r>
              <a:rPr lang="en-US" dirty="0"/>
              <a:t> </a:t>
            </a:r>
            <a:r>
              <a:rPr lang="en-US" dirty="0" err="1"/>
              <a:t>inius</a:t>
            </a:r>
            <a:r>
              <a:rPr lang="en-US" dirty="0"/>
              <a:t>, </a:t>
            </a:r>
            <a:r>
              <a:rPr lang="en-US" dirty="0" err="1"/>
              <a:t>ute</a:t>
            </a:r>
            <a:r>
              <a:rPr lang="en-US" dirty="0"/>
              <a:t> ne </a:t>
            </a:r>
            <a:r>
              <a:rPr lang="en-US" dirty="0" err="1"/>
              <a:t>conondam</a:t>
            </a:r>
            <a:r>
              <a:rPr lang="en-US" dirty="0"/>
              <a:t> </a:t>
            </a:r>
            <a:r>
              <a:rPr lang="en-US" dirty="0" err="1"/>
              <a:t>publi</a:t>
            </a:r>
            <a:r>
              <a:rPr lang="en-US" dirty="0"/>
              <a:t> </a:t>
            </a:r>
            <a:r>
              <a:rPr lang="en-US" dirty="0" err="1"/>
              <a:t>intestil</a:t>
            </a:r>
            <a:r>
              <a:rPr lang="en-US" dirty="0"/>
              <a:t> hos </a:t>
            </a:r>
            <a:r>
              <a:rPr lang="en-US" dirty="0" err="1"/>
              <a:t>ocuppl</a:t>
            </a:r>
            <a:r>
              <a:rPr lang="en-US" dirty="0"/>
              <a:t>. </a:t>
            </a:r>
          </a:p>
          <a:p>
            <a:pPr marL="143510" indent="-143510"/>
            <a:r>
              <a:rPr lang="it" dirty="0"/>
              <a:t>Oti terviss ulintero ese adduconerum adendam in hordit.</a:t>
            </a:r>
            <a:endParaRPr lang="en-US" dirty="0"/>
          </a:p>
          <a:p>
            <a:pPr marL="143510" indent="-14351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763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1FE11D-EA35-E64A-B448-B25C993047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" sz="5600">
                <a:latin typeface="Arial Black"/>
              </a:rPr>
              <a:t>Very important message for audience to take note of</a:t>
            </a:r>
            <a:endParaRPr lang="pt" sz="5600"/>
          </a:p>
        </p:txBody>
      </p:sp>
    </p:spTree>
    <p:extLst>
      <p:ext uri="{BB962C8B-B14F-4D97-AF65-F5344CB8AC3E}">
        <p14:creationId xmlns:p14="http://schemas.microsoft.com/office/powerpoint/2010/main" val="407747286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WOA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3744D"/>
      </a:accent1>
      <a:accent2>
        <a:srgbClr val="AE9B66"/>
      </a:accent2>
      <a:accent3>
        <a:srgbClr val="E40045"/>
      </a:accent3>
      <a:accent4>
        <a:srgbClr val="0077C8"/>
      </a:accent4>
      <a:accent5>
        <a:srgbClr val="FFA300"/>
      </a:accent5>
      <a:accent6>
        <a:srgbClr val="009539"/>
      </a:accent6>
      <a:hlink>
        <a:srgbClr val="AE9B66"/>
      </a:hlink>
      <a:folHlink>
        <a:srgbClr val="E4004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d4b087bd-a047-49b3-946a-397a50432a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00FA1C56D93418B2371E7EF6A9469" ma:contentTypeVersion="9" ma:contentTypeDescription="Create a new document." ma:contentTypeScope="" ma:versionID="3de5f33a88b993f66f7ef8b4e2ad6e3d">
  <xsd:schema xmlns:xsd="http://www.w3.org/2001/XMLSchema" xmlns:xs="http://www.w3.org/2001/XMLSchema" xmlns:p="http://schemas.microsoft.com/office/2006/metadata/properties" xmlns:ns2="d4b087bd-a047-49b3-946a-397a50432a12" xmlns:ns3="556a613a-c075-4a94-88da-515478844491" targetNamespace="http://schemas.microsoft.com/office/2006/metadata/properties" ma:root="true" ma:fieldsID="9ff85987ffb83aeee320f5ea46471222" ns2:_="" ns3:_="">
    <xsd:import namespace="d4b087bd-a047-49b3-946a-397a50432a12"/>
    <xsd:import namespace="556a613a-c075-4a94-88da-5154788444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087bd-a047-49b3-946a-397a50432a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6a613a-c075-4a94-88da-51547884449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CDD02A-51DD-4E76-8128-58019FE61F2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dbea562-f2f9-4c35-9521-703584879a69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05C3F8-775C-4E3E-A40B-4C5033EB1C04}"/>
</file>

<file path=customXml/itemProps3.xml><?xml version="1.0" encoding="utf-8"?>
<ds:datastoreItem xmlns:ds="http://schemas.openxmlformats.org/officeDocument/2006/customXml" ds:itemID="{A1807731-7C22-43B8-A43D-B5C3774418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366</Words>
  <Application>Microsoft Office PowerPoint</Application>
  <PresentationFormat>On-screen Show (16:9)</PresentationFormat>
  <Paragraphs>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Helvetica</vt:lpstr>
      <vt:lpstr>Open Sans</vt:lpstr>
      <vt:lpstr>Open Sans SemiBold</vt:lpstr>
      <vt:lpstr>Roboto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Cooper</dc:creator>
  <cp:lastModifiedBy>Jovina Choo</cp:lastModifiedBy>
  <cp:revision>138</cp:revision>
  <dcterms:created xsi:type="dcterms:W3CDTF">2019-02-06T02:38:39Z</dcterms:created>
  <dcterms:modified xsi:type="dcterms:W3CDTF">2019-04-11T11:46:07Z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0x010100A0500FA1C56D93418B2371E7EF6A9469</vt:lpwstr>
  </property>
</Properties>
</file>